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1"/>
  </p:notesMasterIdLst>
  <p:sldIdLst>
    <p:sldId id="280" r:id="rId2"/>
    <p:sldId id="289" r:id="rId3"/>
    <p:sldId id="281" r:id="rId4"/>
    <p:sldId id="283" r:id="rId5"/>
    <p:sldId id="284" r:id="rId6"/>
    <p:sldId id="286" r:id="rId7"/>
    <p:sldId id="290" r:id="rId8"/>
    <p:sldId id="291" r:id="rId9"/>
    <p:sldId id="29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62137" autoAdjust="0"/>
  </p:normalViewPr>
  <p:slideViewPr>
    <p:cSldViewPr snapToGrid="0">
      <p:cViewPr varScale="1">
        <p:scale>
          <a:sx n="47" d="100"/>
          <a:sy n="47" d="100"/>
        </p:scale>
        <p:origin x="2218" y="4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4ECC8-C614-48EE-AA5B-B3196C87B52C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2A72C-0B6C-44E5-8E92-F4DB7736612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8895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 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Abschluss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möchte ich dich 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herausfordern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Worauf willst du diese Woche deinen Fokus legen?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willst du mit «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Adleraugen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fokussieren und </a:t>
            </a:r>
            <a:r>
              <a:rPr lang="de-CH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 mehr aus den Augen lassen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Wort Gottes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Sünde meiden</a:t>
            </a:r>
            <a:b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was lasse in mich herein ich z.B. mit meinem TV- &amp;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Natelkonsum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mit der Gesellschaft negativer Menschen, …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Gebet offene Herzensaugen</a:t>
            </a:r>
            <a:b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Bewusstsein, anwenden des Potential / Kraft Gottes in dir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…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Was unternimmst du, damit es gelingt?</a:t>
            </a:r>
          </a:p>
          <a:p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Wer hilft dir dabei?</a:t>
            </a:r>
          </a:p>
          <a:p>
            <a:endParaRPr lang="de-CH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Abschluss: Bilder Adler zum Nachdenken (2min)</a:t>
            </a:r>
          </a:p>
          <a:p>
            <a:endParaRPr lang="de-CH" sz="1200" b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27min</a:t>
            </a:r>
          </a:p>
          <a:p>
            <a:endParaRPr lang="de-CH" sz="1200" b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A72C-0B6C-44E5-8E92-F4DB77366121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9063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A72C-0B6C-44E5-8E92-F4DB77366121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276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A72C-0B6C-44E5-8E92-F4DB77366121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6121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A72C-0B6C-44E5-8E92-F4DB77366121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569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A72C-0B6C-44E5-8E92-F4DB77366121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1101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A72C-0B6C-44E5-8E92-F4DB77366121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0093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A72C-0B6C-44E5-8E92-F4DB77366121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3819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A72C-0B6C-44E5-8E92-F4DB77366121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0329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A72C-0B6C-44E5-8E92-F4DB77366121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653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651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785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5494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8165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4335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8900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6452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1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266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85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820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998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011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110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690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432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5FCB0-E7D5-4A67-9714-6F60E58DD5AF}" type="datetimeFigureOut">
              <a:rPr lang="de-CH" smtClean="0"/>
              <a:t>12.01.2020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A589ED-9A3F-4681-BCA9-A184CE9821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234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Hund enthält.&#10;&#10;Automatisch generierte Beschreibung">
            <a:extLst>
              <a:ext uri="{FF2B5EF4-FFF2-40B4-BE49-F238E27FC236}">
                <a16:creationId xmlns:a16="http://schemas.microsoft.com/office/drawing/2014/main" id="{B83A3861-8C62-43DD-930C-97FD425EC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2051" r="8216" b="6399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BBB6A37-676C-406A-A1DF-F143AF6A0134}"/>
              </a:ext>
            </a:extLst>
          </p:cNvPr>
          <p:cNvSpPr txBox="1"/>
          <p:nvPr/>
        </p:nvSpPr>
        <p:spPr>
          <a:xfrm>
            <a:off x="669852" y="872037"/>
            <a:ext cx="813790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de-CH" sz="3200" i="1" dirty="0">
                <a:solidFill>
                  <a:srgbClr val="0070C0"/>
                </a:solidFill>
              </a:rPr>
              <a:t>Worauf willst du </a:t>
            </a:r>
            <a:br>
              <a:rPr lang="de-CH" sz="3200" i="1" dirty="0">
                <a:solidFill>
                  <a:srgbClr val="0070C0"/>
                </a:solidFill>
              </a:rPr>
            </a:br>
            <a:r>
              <a:rPr lang="de-CH" sz="3200" i="1" dirty="0">
                <a:solidFill>
                  <a:srgbClr val="0070C0"/>
                </a:solidFill>
              </a:rPr>
              <a:t>diese Woche deinen </a:t>
            </a:r>
            <a:br>
              <a:rPr lang="de-CH" sz="3200" i="1" dirty="0">
                <a:solidFill>
                  <a:srgbClr val="0070C0"/>
                </a:solidFill>
              </a:rPr>
            </a:br>
            <a:r>
              <a:rPr lang="de-CH" sz="3200" i="1" dirty="0">
                <a:solidFill>
                  <a:srgbClr val="0070C0"/>
                </a:solidFill>
              </a:rPr>
              <a:t>Fokus legen? </a:t>
            </a:r>
            <a:br>
              <a:rPr lang="de-CH" sz="3200" i="1" dirty="0">
                <a:solidFill>
                  <a:srgbClr val="0070C0"/>
                </a:solidFill>
              </a:rPr>
            </a:br>
            <a:endParaRPr lang="de-CH" sz="1400" i="1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de-CH" sz="3200" i="1" dirty="0">
                <a:solidFill>
                  <a:srgbClr val="0070C0"/>
                </a:solidFill>
              </a:rPr>
              <a:t>Was unternimmst du, </a:t>
            </a:r>
            <a:br>
              <a:rPr lang="de-CH" sz="3200" i="1" dirty="0">
                <a:solidFill>
                  <a:srgbClr val="0070C0"/>
                </a:solidFill>
              </a:rPr>
            </a:br>
            <a:r>
              <a:rPr lang="de-CH" sz="3200" i="1" dirty="0">
                <a:solidFill>
                  <a:srgbClr val="0070C0"/>
                </a:solidFill>
              </a:rPr>
              <a:t>damit es gelingt?</a:t>
            </a:r>
            <a:br>
              <a:rPr lang="de-CH" sz="3200" i="1" dirty="0">
                <a:solidFill>
                  <a:srgbClr val="0070C0"/>
                </a:solidFill>
              </a:rPr>
            </a:br>
            <a:endParaRPr lang="de-CH" sz="1400" i="1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de-CH" sz="3200" i="1" dirty="0">
                <a:solidFill>
                  <a:srgbClr val="0070C0"/>
                </a:solidFill>
              </a:rPr>
              <a:t>Wer hilft dir dabei?</a:t>
            </a:r>
          </a:p>
          <a:p>
            <a:pPr marL="457200" indent="-457200">
              <a:buFontTx/>
              <a:buChar char="-"/>
            </a:pPr>
            <a:endParaRPr lang="de-CH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6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2AFFF91F-E4C5-4174-85C5-A19A5C26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85" y="4802539"/>
            <a:ext cx="10524033" cy="2357574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/>
            <a:br>
              <a:rPr lang="de-CH" sz="3200" i="1" dirty="0">
                <a:solidFill>
                  <a:srgbClr val="0070C0"/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Worauf willst du diese Woche deinen Fokus legen? 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Was unternimmst du, damit es gelingt?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Wer hilft dir dabei?</a:t>
            </a:r>
            <a:br>
              <a:rPr lang="de-CH" sz="3200" i="1" dirty="0">
                <a:solidFill>
                  <a:srgbClr val="0070C0"/>
                </a:solidFill>
              </a:rPr>
            </a:br>
            <a:endParaRPr lang="en-US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82C0CB-0CFF-45F0-A82D-04182D3766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88" y="262592"/>
            <a:ext cx="6903606" cy="4571804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pic>
        <p:nvPicPr>
          <p:cNvPr id="4" name="Fundo Musical - I Surrender (Eu Me Rendo) - Hillsong Worship  Piano Instrumental">
            <a:hlinkClick r:id="" action="ppaction://media"/>
            <a:extLst>
              <a:ext uri="{FF2B5EF4-FFF2-40B4-BE49-F238E27FC236}">
                <a16:creationId xmlns:a16="http://schemas.microsoft.com/office/drawing/2014/main" id="{9454C638-3E38-4CC9-AF6C-19F6332CD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6875" y="42946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4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2AFFF91F-E4C5-4174-85C5-A19A5C26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85" y="4802539"/>
            <a:ext cx="10524033" cy="2357574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/>
            <a:br>
              <a:rPr lang="de-CH" sz="3200" i="1" dirty="0">
                <a:solidFill>
                  <a:srgbClr val="0070C0"/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Worauf willst du diese Woche deinen Fokus legen? 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Was unternimmst du, damit es gelingt?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Wer hilft dir dabei?</a:t>
            </a:r>
            <a:br>
              <a:rPr lang="de-CH" sz="3200" i="1" dirty="0">
                <a:solidFill>
                  <a:srgbClr val="0070C0"/>
                </a:solidFill>
              </a:rPr>
            </a:br>
            <a:endParaRPr lang="en-US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82C0CB-0CFF-45F0-A82D-04182D37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5128" r="4365" b="5861"/>
          <a:stretch/>
        </p:blipFill>
        <p:spPr>
          <a:xfrm>
            <a:off x="1571344" y="5968"/>
            <a:ext cx="7378125" cy="4796571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297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2AFFF91F-E4C5-4174-85C5-A19A5C26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85" y="4802539"/>
            <a:ext cx="10524033" cy="2357574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/>
            <a:br>
              <a:rPr lang="de-CH" sz="3200" i="1" dirty="0">
                <a:solidFill>
                  <a:srgbClr val="0070C0"/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Worauf willst du diese Woche deinen Fokus legen? 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Was unternimmst du, damit es gelingt?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Wer hilft dir dabei?</a:t>
            </a:r>
            <a:br>
              <a:rPr lang="de-CH" sz="3200" i="1" dirty="0">
                <a:solidFill>
                  <a:srgbClr val="0070C0"/>
                </a:solidFill>
              </a:rPr>
            </a:br>
            <a:endParaRPr lang="en-US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82C0CB-0CFF-45F0-A82D-04182D37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4500" r="5263" b="10030"/>
          <a:stretch/>
        </p:blipFill>
        <p:spPr>
          <a:xfrm>
            <a:off x="1369783" y="-8467"/>
            <a:ext cx="7884448" cy="5015762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409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2AFFF91F-E4C5-4174-85C5-A19A5C26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85" y="4802539"/>
            <a:ext cx="10524033" cy="2357574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/>
            <a:br>
              <a:rPr lang="de-CH" sz="3200" i="1" dirty="0">
                <a:solidFill>
                  <a:srgbClr val="0070C0"/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Worauf willst du diese Woche deinen Fokus legen? 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Was unternimmst du, damit es gelingt?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Wer hilft dir dabei?</a:t>
            </a:r>
            <a:br>
              <a:rPr lang="de-CH" sz="3200" i="1" dirty="0">
                <a:solidFill>
                  <a:srgbClr val="0070C0"/>
                </a:solidFill>
              </a:rPr>
            </a:br>
            <a:endParaRPr lang="en-US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82C0CB-0CFF-45F0-A82D-04182D37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07" y="0"/>
            <a:ext cx="8791501" cy="4947558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03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2AFFF91F-E4C5-4174-85C5-A19A5C26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85" y="4802539"/>
            <a:ext cx="10524033" cy="2357574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/>
            <a:br>
              <a:rPr lang="de-CH" sz="3200" i="1" dirty="0">
                <a:solidFill>
                  <a:srgbClr val="0070C0"/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Worauf willst du diese Woche deinen Fokus legen? 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Was unternimmst du, damit es gelingt?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Wer hilft dir dabei?</a:t>
            </a:r>
            <a:br>
              <a:rPr lang="de-CH" sz="3200" i="1" dirty="0">
                <a:solidFill>
                  <a:srgbClr val="0070C0"/>
                </a:solidFill>
              </a:rPr>
            </a:br>
            <a:endParaRPr lang="en-US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82C0CB-0CFF-45F0-A82D-04182D37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07" y="0"/>
            <a:ext cx="8791501" cy="4947558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59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2AFFF91F-E4C5-4174-85C5-A19A5C26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85" y="4802539"/>
            <a:ext cx="10524033" cy="2357574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/>
            <a:br>
              <a:rPr lang="de-CH" sz="3200" i="1" dirty="0">
                <a:solidFill>
                  <a:srgbClr val="0070C0"/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Worauf willst du diese Woche deinen Fokus legen? 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Was unternimmst du, damit es gelingt?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Wer hilft dir dabei?</a:t>
            </a:r>
            <a:br>
              <a:rPr lang="de-CH" sz="3200" i="1" dirty="0">
                <a:solidFill>
                  <a:srgbClr val="0070C0"/>
                </a:solidFill>
              </a:rPr>
            </a:br>
            <a:endParaRPr lang="en-US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82C0CB-0CFF-45F0-A82D-04182D37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49" y="0"/>
            <a:ext cx="6294816" cy="4947558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809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2AFFF91F-E4C5-4174-85C5-A19A5C26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85" y="4802539"/>
            <a:ext cx="10524033" cy="2357574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/>
            <a:br>
              <a:rPr lang="de-CH" sz="3200" i="1" dirty="0">
                <a:solidFill>
                  <a:srgbClr val="0070C0"/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Worauf willst du diese Woche deinen Fokus legen? 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Was unternimmst du, damit es gelingt?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Wer hilft dir dabei?</a:t>
            </a:r>
            <a:br>
              <a:rPr lang="de-CH" sz="3200" i="1" dirty="0">
                <a:solidFill>
                  <a:srgbClr val="0070C0"/>
                </a:solidFill>
              </a:rPr>
            </a:br>
            <a:endParaRPr lang="en-US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82C0CB-0CFF-45F0-A82D-04182D37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02" y="0"/>
            <a:ext cx="7423311" cy="4947558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8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2AFFF91F-E4C5-4174-85C5-A19A5C26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85" y="4802539"/>
            <a:ext cx="10524033" cy="2357574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/>
            <a:br>
              <a:rPr lang="de-CH" sz="3200" i="1" dirty="0">
                <a:solidFill>
                  <a:srgbClr val="0070C0"/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Worauf willst du diese Woche deinen Fokus legen? 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Was unternimmst du, damit es gelingt?</a:t>
            </a:r>
            <a:b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sz="3200" i="1" dirty="0">
                <a:solidFill>
                  <a:schemeClr val="accent2">
                    <a:lumMod val="75000"/>
                  </a:schemeClr>
                </a:solidFill>
              </a:rPr>
              <a:t>Wer hilft dir dabei?</a:t>
            </a:r>
            <a:br>
              <a:rPr lang="de-CH" sz="3200" i="1" dirty="0">
                <a:solidFill>
                  <a:srgbClr val="0070C0"/>
                </a:solidFill>
              </a:rPr>
            </a:br>
            <a:endParaRPr lang="en-US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82C0CB-0CFF-45F0-A82D-04182D37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07" y="2338"/>
            <a:ext cx="8791501" cy="4942881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9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</Words>
  <Application>Microsoft Office PowerPoint</Application>
  <PresentationFormat>Breitbild</PresentationFormat>
  <Paragraphs>33</Paragraphs>
  <Slides>9</Slides>
  <Notes>9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Trebuchet MS</vt:lpstr>
      <vt:lpstr>Wingdings 3</vt:lpstr>
      <vt:lpstr>Facette</vt:lpstr>
      <vt:lpstr>PowerPoint-Präsentation</vt:lpstr>
      <vt:lpstr> Worauf willst du diese Woche deinen Fokus legen?  Was unternimmst du, damit es gelingt? Wer hilft dir dabei? </vt:lpstr>
      <vt:lpstr> Worauf willst du diese Woche deinen Fokus legen?  Was unternimmst du, damit es gelingt? Wer hilft dir dabei? </vt:lpstr>
      <vt:lpstr> Worauf willst du diese Woche deinen Fokus legen?  Was unternimmst du, damit es gelingt? Wer hilft dir dabei? </vt:lpstr>
      <vt:lpstr> Worauf willst du diese Woche deinen Fokus legen?  Was unternimmst du, damit es gelingt? Wer hilft dir dabei? </vt:lpstr>
      <vt:lpstr> Worauf willst du diese Woche deinen Fokus legen?  Was unternimmst du, damit es gelingt? Wer hilft dir dabei? </vt:lpstr>
      <vt:lpstr> Worauf willst du diese Woche deinen Fokus legen?  Was unternimmst du, damit es gelingt? Wer hilft dir dabei? </vt:lpstr>
      <vt:lpstr> Worauf willst du diese Woche deinen Fokus legen?  Was unternimmst du, damit es gelingt? Wer hilft dir dabei? </vt:lpstr>
      <vt:lpstr> Worauf willst du diese Woche deinen Fokus legen?  Was unternimmst du, damit es gelingt? Wer hilft dir dabei?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FOKUS</dc:title>
  <dc:creator>Mike Meier</dc:creator>
  <cp:lastModifiedBy>Mike Meier</cp:lastModifiedBy>
  <cp:revision>19</cp:revision>
  <dcterms:created xsi:type="dcterms:W3CDTF">2020-01-11T19:43:28Z</dcterms:created>
  <dcterms:modified xsi:type="dcterms:W3CDTF">2020-01-12T17:41:04Z</dcterms:modified>
</cp:coreProperties>
</file>